
<file path=[Content_Types].xml><?xml version="1.0" encoding="utf-8"?>
<Types xmlns="http://schemas.openxmlformats.org/package/2006/content-types">
  <Default Extension="emf" ContentType="image/x-emf"/>
  <Default Extension="png" ContentType="image/pn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3" r:id="rId4"/>
    <p:sldId id="261" r:id="rId5"/>
    <p:sldId id="257" r:id="rId6"/>
    <p:sldId id="262" r:id="rId7"/>
    <p:sldId id="267" r:id="rId8"/>
    <p:sldId id="271" r:id="rId9"/>
    <p:sldId id="265" r:id="rId10"/>
    <p:sldId id="270" r:id="rId11"/>
    <p:sldId id="258" r:id="rId12"/>
    <p:sldId id="259" r:id="rId13"/>
    <p:sldId id="266" r:id="rId14"/>
    <p:sldId id="264" r:id="rId15"/>
  </p:sldIdLst>
  <p:sldSz cx="12192000" cy="6858000"/>
  <p:notesSz cx="6858000" cy="9144000"/>
  <p:defaultTextStyle>
    <a:defPPr>
      <a:defRPr lang="en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24"/>
  </p:normalViewPr>
  <p:slideViewPr>
    <p:cSldViewPr snapToGrid="0">
      <p:cViewPr>
        <p:scale>
          <a:sx n="90" d="100"/>
          <a:sy n="90" d="100"/>
        </p:scale>
        <p:origin x="23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BA79-04D2-8ED5-4597-9CA331DE1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99C8BF-4C54-3F18-F05E-368E65C2B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354A2-A7EF-322C-0F86-DCF579459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68E-36EB-AE4F-8EBA-E840353D5712}" type="datetimeFigureOut">
              <a:rPr lang="en-AE" smtClean="0"/>
              <a:t>21/06/2026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12B01-B464-0303-AEFB-FAA557A67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A149E-A7F1-70C5-F776-13EE3D94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D66-5B54-3842-B4D1-7BD26E4FE58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3830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E6A6D-0E96-ADBB-1224-BB5F3CB5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F4CF4-D49D-AC3D-5500-082764746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A959D-97EA-D017-5BE8-79FFA897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68E-36EB-AE4F-8EBA-E840353D5712}" type="datetimeFigureOut">
              <a:rPr lang="en-AE" smtClean="0"/>
              <a:t>21/06/2026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E92C4-2420-3553-0DD9-E27B0330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C490E-EA8A-5404-AE34-3DE99276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D66-5B54-3842-B4D1-7BD26E4FE58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2771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5AFB40-B72A-F1BA-F275-7846F11FA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85B00-6AED-AB59-25D6-F4BEE79FE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C54AA-A3F6-DCE9-C125-51DCA8826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68E-36EB-AE4F-8EBA-E840353D5712}" type="datetimeFigureOut">
              <a:rPr lang="en-AE" smtClean="0"/>
              <a:t>21/06/2026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D912C-6ACD-BAF3-8D2D-2EDD2CAC9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DDEF6-21D5-62A5-EA97-2F9E2CFD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D66-5B54-3842-B4D1-7BD26E4FE58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7543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19840-B63C-8299-98B4-D28B9B62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DDC14-75AA-5762-8C89-5ECB92E65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8C690-9D6D-C3AF-B1E5-AD780E9E7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68E-36EB-AE4F-8EBA-E840353D5712}" type="datetimeFigureOut">
              <a:rPr lang="en-AE" smtClean="0"/>
              <a:t>21/06/2026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FB9B6-3F36-441E-0115-922DD716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DBF7C-165F-18D6-724D-018B7743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D66-5B54-3842-B4D1-7BD26E4FE58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8546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6BEE3-88BA-F9BF-BAD2-91A946B2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19D7E-F778-1D0E-0596-18DC032C0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17498-4F79-88CA-5719-73BB03A3B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68E-36EB-AE4F-8EBA-E840353D5712}" type="datetimeFigureOut">
              <a:rPr lang="en-AE" smtClean="0"/>
              <a:t>21/06/2026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4AAE0-9238-64E6-D298-D4B3314DA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B88BB-83A1-662C-753F-B6D2B46A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D66-5B54-3842-B4D1-7BD26E4FE58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040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4AEAB-41C3-DDE9-1C29-D8CC6C38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CC1D8-DEB7-69BD-BBBD-1A666D0C5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693B8-2644-522E-CDEC-716FBF262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35F47-8746-DDC8-F0A5-E204CB9A0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68E-36EB-AE4F-8EBA-E840353D5712}" type="datetimeFigureOut">
              <a:rPr lang="en-AE" smtClean="0"/>
              <a:t>21/06/2026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08818-EFE5-F833-94C7-90B9633C7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740A1-A076-DDCD-8C23-0D28F22BF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D66-5B54-3842-B4D1-7BD26E4FE58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9754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07F2-0852-8975-4CFB-984BD210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43DF8-B720-7132-A900-E641C72DD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A70726-9F8B-2EC5-C16F-D5AFF472E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6A033-3380-CCD9-BBAA-1B8B2CA97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B22ED-DE70-E7FB-2D02-11F9BD35B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63832F-AAA8-58D2-AF37-B4EB258B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68E-36EB-AE4F-8EBA-E840353D5712}" type="datetimeFigureOut">
              <a:rPr lang="en-AE" smtClean="0"/>
              <a:t>21/06/2026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703D5C-F9B7-CD2D-896B-E669562D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ADE915-FF3B-5AC3-6657-7276B33F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D66-5B54-3842-B4D1-7BD26E4FE58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007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4C61A-4EA6-D207-CDB7-77B0F5F38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D60035-8E8E-164C-4645-7783B55E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68E-36EB-AE4F-8EBA-E840353D5712}" type="datetimeFigureOut">
              <a:rPr lang="en-AE" smtClean="0"/>
              <a:t>21/06/2026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CB0C1-29F8-C0DE-8595-3036AC69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53E90B-6CD8-F414-E91E-E8CA0609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D66-5B54-3842-B4D1-7BD26E4FE58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2648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8CCC03-737C-0ED4-4F42-84862D141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68E-36EB-AE4F-8EBA-E840353D5712}" type="datetimeFigureOut">
              <a:rPr lang="en-AE" smtClean="0"/>
              <a:t>21/06/2026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7DE25E-123C-A5A2-CBD0-E11DA19F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A2EED-036E-5005-6AE6-7C151247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D66-5B54-3842-B4D1-7BD26E4FE58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8999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EC31D-5D50-B1E9-5B24-644DEA6E8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15BF1-79F6-75F3-DA3F-544129CD9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E4CB1-DEB3-6FEB-3BEA-72E778CF4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536C9-FCD0-BB75-5085-A77F5D66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68E-36EB-AE4F-8EBA-E840353D5712}" type="datetimeFigureOut">
              <a:rPr lang="en-AE" smtClean="0"/>
              <a:t>21/06/2026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F0168-24E5-6331-6F90-233FA945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81BDE-AF4B-277C-3500-6F785D5E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D66-5B54-3842-B4D1-7BD26E4FE58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4291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2A39-9EB5-BBCF-61F3-545A73FE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565D0-19DB-C881-E76F-C41AACAB9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75467-B810-8ECC-F67C-35771A66D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0BCAA-A47E-6063-61FD-9D98473D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68E-36EB-AE4F-8EBA-E840353D5712}" type="datetimeFigureOut">
              <a:rPr lang="en-AE" smtClean="0"/>
              <a:t>21/06/2026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84B4C-ECD5-1A40-5C49-8E2F5296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AFBF2-C9FD-F116-2EAE-277D42B5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D66-5B54-3842-B4D1-7BD26E4FE58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1381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243CA4-E889-D310-0113-D149F1C5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C8419-2792-8B4E-555F-14EF74300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18C4A-E9CB-B5AD-E17F-0291E56482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368E-36EB-AE4F-8EBA-E840353D5712}" type="datetimeFigureOut">
              <a:rPr lang="en-AE" smtClean="0"/>
              <a:t>21/06/2026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7B076-6340-09E3-D48F-7FF56460F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231B2-0E73-7429-5036-F81F10DAB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57D66-5B54-3842-B4D1-7BD26E4FE58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947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2D66-43B2-05A2-7201-597113527B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E" dirty="0">
                <a:latin typeface="Eurostile" panose="020B0504020202050204" pitchFamily="34" charset="77"/>
              </a:rPr>
              <a:t>WANDER</a:t>
            </a:r>
            <a:br>
              <a:rPr lang="en-AE" dirty="0"/>
            </a:br>
            <a:r>
              <a:rPr lang="en-AE" dirty="0"/>
              <a:t>Assets</a:t>
            </a:r>
          </a:p>
        </p:txBody>
      </p:sp>
    </p:spTree>
    <p:extLst>
      <p:ext uri="{BB962C8B-B14F-4D97-AF65-F5344CB8AC3E}">
        <p14:creationId xmlns:p14="http://schemas.microsoft.com/office/powerpoint/2010/main" val="2085844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F9E58-37CC-956D-C10A-0B8D4329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6817"/>
            <a:ext cx="10515600" cy="1325563"/>
          </a:xfrm>
        </p:spPr>
        <p:txBody>
          <a:bodyPr/>
          <a:lstStyle/>
          <a:p>
            <a:pPr algn="ctr"/>
            <a:r>
              <a:rPr lang="en-AE" dirty="0">
                <a:latin typeface="Eurostile" panose="020B0504020202050204" pitchFamily="34" charset="77"/>
              </a:rPr>
              <a:t>Items owned by Vren</a:t>
            </a:r>
          </a:p>
        </p:txBody>
      </p:sp>
    </p:spTree>
    <p:extLst>
      <p:ext uri="{BB962C8B-B14F-4D97-AF65-F5344CB8AC3E}">
        <p14:creationId xmlns:p14="http://schemas.microsoft.com/office/powerpoint/2010/main" val="2838426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E0B8F-C70B-9C81-2B07-358E97BE6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9723A-8DBB-D784-0107-30870B6C4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5520"/>
            <a:ext cx="10515600" cy="5443275"/>
          </a:xfrm>
        </p:spPr>
        <p:txBody>
          <a:bodyPr/>
          <a:lstStyle/>
          <a:p>
            <a:r>
              <a:rPr lang="en-AE" sz="2400" dirty="0">
                <a:latin typeface="Eurostile" panose="020B0504020202050204" pitchFamily="34" charset="77"/>
              </a:rPr>
              <a:t>PORTABLE TOILETS &amp; SHOWER UNITS </a:t>
            </a:r>
            <a:r>
              <a:rPr lang="en-AE" sz="2000" dirty="0">
                <a:latin typeface="Eurostile" panose="020B0504020202050204" pitchFamily="34" charset="77"/>
              </a:rPr>
              <a:t>– owned by Vren</a:t>
            </a:r>
          </a:p>
          <a:p>
            <a:endParaRPr lang="en-AE" dirty="0">
              <a:latin typeface="Eurostile" panose="020B0504020202050204" pitchFamily="34" charset="77"/>
            </a:endParaRPr>
          </a:p>
          <a:p>
            <a:r>
              <a:rPr lang="en-AE" sz="1600" dirty="0">
                <a:latin typeface="Eurostile" panose="020B0504020202050204" pitchFamily="34" charset="77"/>
              </a:rPr>
              <a:t>UNIT 1 - MENS – TOILETS X 4 </a:t>
            </a:r>
          </a:p>
          <a:p>
            <a:r>
              <a:rPr lang="en-AE" sz="1600" dirty="0">
                <a:latin typeface="Eurostile" panose="020B0504020202050204" pitchFamily="34" charset="77"/>
              </a:rPr>
              <a:t>UNIT 2 -  MENS - SHOWERS X 4</a:t>
            </a:r>
          </a:p>
          <a:p>
            <a:r>
              <a:rPr lang="en-AE" sz="1600" dirty="0">
                <a:latin typeface="Eurostile" panose="020B0504020202050204" pitchFamily="34" charset="77"/>
              </a:rPr>
              <a:t>UNIT 3 -  FEMALE - TOILETS X 4</a:t>
            </a:r>
          </a:p>
          <a:p>
            <a:r>
              <a:rPr lang="en-AE" sz="1600" dirty="0">
                <a:latin typeface="Eurostile" panose="020B0504020202050204" pitchFamily="34" charset="77"/>
              </a:rPr>
              <a:t>UNIT 3 -  FEMALE-  SHOWERS X 4</a:t>
            </a:r>
          </a:p>
          <a:p>
            <a:endParaRPr lang="en-AE" dirty="0">
              <a:latin typeface="Eurostile" panose="020B050402020205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9F52FC-FFD0-75FD-4BC4-6A7A2B597209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650" y="3220059"/>
            <a:ext cx="3077178" cy="29515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36649F-E0A4-F4B3-79DD-B84E1E14A853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78" y="3220059"/>
            <a:ext cx="3935393" cy="2951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F07856-63E7-AD20-459B-6B65172AA58A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01839" y="3783571"/>
            <a:ext cx="1704454" cy="12783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35E74A-3FB0-AF07-0521-F2C5CD926E01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997478" y="3806680"/>
            <a:ext cx="1704454" cy="12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3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BBE55-E2AE-A77A-3C34-36C4C69EB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8A59F-601D-6BE6-D9F9-9706A59E9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9179"/>
            <a:ext cx="10515600" cy="5535873"/>
          </a:xfrm>
        </p:spPr>
        <p:txBody>
          <a:bodyPr>
            <a:normAutofit/>
          </a:bodyPr>
          <a:lstStyle/>
          <a:p>
            <a:r>
              <a:rPr lang="en-AE" dirty="0">
                <a:latin typeface="Eurostile" panose="020B0504020202050204" pitchFamily="34" charset="77"/>
              </a:rPr>
              <a:t>FOOD TRUCK.   </a:t>
            </a:r>
            <a:r>
              <a:rPr lang="en-GB" sz="2000" dirty="0">
                <a:latin typeface="Eurostile" panose="020B0504020202050204" pitchFamily="34" charset="77"/>
              </a:rPr>
              <a:t>O</a:t>
            </a:r>
            <a:r>
              <a:rPr lang="en-AE" sz="2000" dirty="0">
                <a:latin typeface="Eurostile" panose="020B0504020202050204" pitchFamily="34" charset="77"/>
              </a:rPr>
              <a:t>wned by Vren – new registration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5417C1-C8E7-CAC8-0400-CBF7B00C3777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59"/>
          <a:stretch/>
        </p:blipFill>
        <p:spPr>
          <a:xfrm>
            <a:off x="1314450" y="1429743"/>
            <a:ext cx="6010478" cy="41747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CF4DF1-C7E3-8BEF-2027-7C0D55EE976B}"/>
              </a:ext>
            </a:extLst>
          </p:cNvPr>
          <p:cNvSpPr txBox="1"/>
          <p:nvPr/>
        </p:nvSpPr>
        <p:spPr>
          <a:xfrm>
            <a:off x="8029567" y="1743075"/>
            <a:ext cx="36776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SS sink and worktop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SS counters x 2 – space under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Coffee machine – 1 pull &amp;  grinder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Under counter fridge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Microwave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Kettles x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Double tier Pizza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Various other cooking items  </a:t>
            </a:r>
          </a:p>
        </p:txBody>
      </p:sp>
    </p:spTree>
    <p:extLst>
      <p:ext uri="{BB962C8B-B14F-4D97-AF65-F5344CB8AC3E}">
        <p14:creationId xmlns:p14="http://schemas.microsoft.com/office/powerpoint/2010/main" val="2899738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88EA9-A748-4958-F429-B5F7EA56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Reception container – </a:t>
            </a:r>
            <a:r>
              <a:rPr lang="en-AE" sz="2400" dirty="0">
                <a:latin typeface="Eurostile" panose="020B0504020202050204" pitchFamily="34" charset="77"/>
              </a:rPr>
              <a:t>owned by Vren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A12183-3B02-80D8-884C-74E78003C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7" y="1937543"/>
            <a:ext cx="7200900" cy="3556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21B6FA-C317-CBCE-20AA-F52E9BBD1080}"/>
              </a:ext>
            </a:extLst>
          </p:cNvPr>
          <p:cNvSpPr txBox="1"/>
          <p:nvPr/>
        </p:nvSpPr>
        <p:spPr>
          <a:xfrm>
            <a:off x="8472479" y="2114550"/>
            <a:ext cx="33317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</a:t>
            </a:r>
            <a:r>
              <a:rPr lang="en-AE" dirty="0"/>
              <a:t>pen space of 30 ft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dirty="0"/>
              <a:t>with cutout verandah ogf 20 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en-AE" dirty="0"/>
              <a:t>ctv monitor   </a:t>
            </a:r>
          </a:p>
        </p:txBody>
      </p:sp>
    </p:spTree>
    <p:extLst>
      <p:ext uri="{BB962C8B-B14F-4D97-AF65-F5344CB8AC3E}">
        <p14:creationId xmlns:p14="http://schemas.microsoft.com/office/powerpoint/2010/main" val="2117880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4565-F078-45F0-B8E5-AF4E7E68C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6538"/>
            <a:ext cx="10515600" cy="4977947"/>
          </a:xfrm>
        </p:spPr>
        <p:txBody>
          <a:bodyPr/>
          <a:lstStyle/>
          <a:p>
            <a:r>
              <a:rPr lang="en-AE" sz="2000" dirty="0">
                <a:latin typeface="Eurostile" panose="020B0504020202050204" pitchFamily="34" charset="77"/>
              </a:rPr>
              <a:t>OTHERS - ( possibly available – owned by Vren )</a:t>
            </a:r>
          </a:p>
          <a:p>
            <a:endParaRPr lang="en-AE" sz="2000" dirty="0">
              <a:latin typeface="Eurostile" panose="020B0504020202050204" pitchFamily="34" charset="77"/>
            </a:endParaRPr>
          </a:p>
          <a:p>
            <a:r>
              <a:rPr lang="en-AE" sz="2000" dirty="0">
                <a:latin typeface="Eurostile" panose="020B0504020202050204" pitchFamily="34" charset="77"/>
              </a:rPr>
              <a:t>Trailer </a:t>
            </a:r>
          </a:p>
          <a:p>
            <a:r>
              <a:rPr lang="en-AE" sz="2000" dirty="0">
                <a:latin typeface="Eurostile" panose="020B0504020202050204" pitchFamily="34" charset="77"/>
              </a:rPr>
              <a:t>5 x 2.2 mts</a:t>
            </a:r>
          </a:p>
          <a:p>
            <a:r>
              <a:rPr lang="en-AE" sz="1600" dirty="0">
                <a:latin typeface="Eurostile" panose="020B0504020202050204" pitchFamily="34" charset="77"/>
              </a:rPr>
              <a:t>Not registered</a:t>
            </a:r>
          </a:p>
          <a:p>
            <a:endParaRPr lang="en-AE" sz="1600" dirty="0">
              <a:latin typeface="Eurostile" panose="020B0504020202050204" pitchFamily="34" charset="77"/>
            </a:endParaRPr>
          </a:p>
          <a:p>
            <a:r>
              <a:rPr lang="en-AE" sz="1600" dirty="0">
                <a:latin typeface="Eurostile" panose="020B0504020202050204" pitchFamily="34" charset="77"/>
              </a:rPr>
              <a:t>OIL TANKER  - BIKE RACK </a:t>
            </a:r>
          </a:p>
          <a:p>
            <a:endParaRPr lang="en-AE" sz="1600" dirty="0">
              <a:latin typeface="Eurostile" panose="020B0504020202050204" pitchFamily="34" charset="77"/>
            </a:endParaRPr>
          </a:p>
          <a:p>
            <a:r>
              <a:rPr lang="en-AE" sz="1600" dirty="0">
                <a:latin typeface="Eurostile" panose="020B0504020202050204" pitchFamily="34" charset="77"/>
              </a:rPr>
              <a:t>SECURITY CABIN </a:t>
            </a:r>
          </a:p>
          <a:p>
            <a:endParaRPr lang="en-AE" sz="1600" dirty="0">
              <a:latin typeface="Eurostile" panose="020B0504020202050204" pitchFamily="34" charset="77"/>
            </a:endParaRPr>
          </a:p>
          <a:p>
            <a:endParaRPr lang="en-AE" sz="1600" dirty="0">
              <a:latin typeface="Eurostile" panose="020B0504020202050204" pitchFamily="34" charset="77"/>
            </a:endParaRPr>
          </a:p>
          <a:p>
            <a:endParaRPr lang="en-AE" sz="1600" dirty="0">
              <a:latin typeface="Eurostile" panose="020B0504020202050204" pitchFamily="34" charset="77"/>
            </a:endParaRPr>
          </a:p>
          <a:p>
            <a:endParaRPr lang="en-AE" sz="1600" dirty="0">
              <a:latin typeface="Eurostile" panose="020B050402020205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A125EE-BCFE-2E1B-3640-270E761DDDD4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024915" y="1576552"/>
            <a:ext cx="2870200" cy="12618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501F2E-4CEE-1173-178A-3F212876CD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21" r="26547"/>
          <a:stretch/>
        </p:blipFill>
        <p:spPr>
          <a:xfrm rot="5400000">
            <a:off x="7403163" y="2584451"/>
            <a:ext cx="2113705" cy="287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CDA4-84CF-C9BC-483D-C076D7F98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FEFC3-2E35-1E31-2178-C3C7D6816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0228"/>
            <a:ext cx="10515600" cy="5366735"/>
          </a:xfrm>
        </p:spPr>
        <p:txBody>
          <a:bodyPr>
            <a:normAutofit/>
          </a:bodyPr>
          <a:lstStyle/>
          <a:p>
            <a:r>
              <a:rPr lang="en-AE" sz="2400" dirty="0">
                <a:latin typeface="Eurostile" panose="020B0504020202050204" pitchFamily="34" charset="77"/>
              </a:rPr>
              <a:t>TEEPEE FRAMES X 38  (40 - 2 need repairing)</a:t>
            </a:r>
          </a:p>
          <a:p>
            <a:r>
              <a:rPr lang="en-GB" sz="2000" dirty="0">
                <a:latin typeface="Eurostile" panose="020B0504020202050204" pitchFamily="34" charset="77"/>
              </a:rPr>
              <a:t>C</a:t>
            </a:r>
            <a:r>
              <a:rPr lang="en-AE" sz="2000" dirty="0">
                <a:latin typeface="Eurostile" panose="020B0504020202050204" pitchFamily="34" charset="77"/>
              </a:rPr>
              <a:t>overs damaged all need to be replaced circa 900 USD PP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681FA1-E36B-3366-C7AC-B878F249C2EF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769" y="1852973"/>
            <a:ext cx="7400883" cy="36882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8BF110-89F3-D8FF-58DC-F0E51EBD1390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350513" y="1852973"/>
            <a:ext cx="2318109" cy="368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3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8AF3BF-4A04-FE0E-2FB5-F3BDDE37911F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36" y="1700904"/>
            <a:ext cx="2806661" cy="2643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72B529-7356-8933-45F4-E418781D299D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536" y="1687061"/>
            <a:ext cx="1936873" cy="27363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7FFEF8-C720-8BDD-CA8F-B2ECD76D2305}"/>
              </a:ext>
            </a:extLst>
          </p:cNvPr>
          <p:cNvPicPr>
            <a:picLocks noChangeAspect="1"/>
          </p:cNvPicPr>
          <p:nvPr/>
        </p:nvPicPr>
        <p:blipFill rotWithShape="1"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5366" y="2115328"/>
            <a:ext cx="2467018" cy="2076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4BFC05-2FFA-772A-193C-2DB59EC4D091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271" y="2149653"/>
            <a:ext cx="2076880" cy="2076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C9235A-992D-324F-F5C8-390319C8D5B0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818" y="2131610"/>
            <a:ext cx="2076880" cy="20768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4CE701-A540-574D-6602-6C874645D424}"/>
              </a:ext>
            </a:extLst>
          </p:cNvPr>
          <p:cNvSpPr txBox="1"/>
          <p:nvPr/>
        </p:nvSpPr>
        <p:spPr>
          <a:xfrm>
            <a:off x="5200657" y="957259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E" sz="2000" dirty="0">
                <a:latin typeface="Eurostile" panose="020B0504020202050204" pitchFamily="34" charset="77"/>
              </a:rPr>
              <a:t>TEEPEE SET UP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8EB7EF-0D92-AE06-2CE6-67DEAF91151E}"/>
              </a:ext>
            </a:extLst>
          </p:cNvPr>
          <p:cNvSpPr txBox="1"/>
          <p:nvPr/>
        </p:nvSpPr>
        <p:spPr>
          <a:xfrm>
            <a:off x="3671878" y="4943475"/>
            <a:ext cx="6149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E" sz="2000" dirty="0">
                <a:latin typeface="Eurostile" panose="020B0504020202050204" pitchFamily="34" charset="77"/>
              </a:rPr>
              <a:t>Teepees can be set up in different configurations to suit </a:t>
            </a:r>
          </a:p>
        </p:txBody>
      </p:sp>
    </p:spTree>
    <p:extLst>
      <p:ext uri="{BB962C8B-B14F-4D97-AF65-F5344CB8AC3E}">
        <p14:creationId xmlns:p14="http://schemas.microsoft.com/office/powerpoint/2010/main" val="182432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77B3E-53BA-DCA8-9721-9A688895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3" y="565151"/>
            <a:ext cx="10515600" cy="1325563"/>
          </a:xfrm>
        </p:spPr>
        <p:txBody>
          <a:bodyPr>
            <a:normAutofit/>
          </a:bodyPr>
          <a:lstStyle/>
          <a:p>
            <a:r>
              <a:rPr lang="en-AE" sz="2400" dirty="0">
                <a:latin typeface="Eurostile" panose="020B0504020202050204" pitchFamily="34" charset="77"/>
              </a:rPr>
              <a:t>MATRESSES &amp; LINENS ( VARIOUS ) PALLETT BASES– </a:t>
            </a:r>
            <a:br>
              <a:rPr lang="en-AE" sz="2400" dirty="0">
                <a:latin typeface="Eurostile" panose="020B0504020202050204" pitchFamily="34" charset="77"/>
              </a:rPr>
            </a:br>
            <a:r>
              <a:rPr lang="en-AE" sz="2000" dirty="0">
                <a:latin typeface="Eurostile" panose="020B0504020202050204" pitchFamily="34" charset="77"/>
              </a:rPr>
              <a:t>TO BE VERIFIED  - Originally bedding and matresses for at least 100 pax</a:t>
            </a:r>
            <a:br>
              <a:rPr lang="en-AE" sz="2000" dirty="0">
                <a:latin typeface="Eurostile" panose="020B0504020202050204" pitchFamily="34" charset="77"/>
              </a:rPr>
            </a:br>
            <a:endParaRPr lang="en-AE" sz="2000" dirty="0">
              <a:latin typeface="Eurostile" panose="020B050402020205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CBB33-4551-E8AC-B9F4-9BE3EF8CF5E1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849" y="1609640"/>
            <a:ext cx="3142485" cy="2356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FC8140-D080-5C00-71A7-557431335035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849" y="4102821"/>
            <a:ext cx="1642521" cy="2190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ECE666-4A04-239C-261D-4BB01F6ABF2B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984" y="1609640"/>
            <a:ext cx="3142486" cy="2356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83BB8F-8801-C4B3-FD1A-64B9E7C47708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8119" y="1609640"/>
            <a:ext cx="3142485" cy="235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7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D39FC-1F26-53D0-E033-14F40D6E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3986"/>
            <a:ext cx="10515600" cy="4351338"/>
          </a:xfrm>
        </p:spPr>
        <p:txBody>
          <a:bodyPr/>
          <a:lstStyle/>
          <a:p>
            <a:r>
              <a:rPr lang="en-AE" sz="2400" dirty="0">
                <a:latin typeface="Eurostile" panose="020B0504020202050204" pitchFamily="34" charset="77"/>
              </a:rPr>
              <a:t>MISC ITEMS </a:t>
            </a:r>
          </a:p>
          <a:p>
            <a:r>
              <a:rPr lang="en-AE" sz="2000" dirty="0">
                <a:latin typeface="Eurostile" panose="020B0504020202050204" pitchFamily="34" charset="77"/>
              </a:rPr>
              <a:t>TO BE VERIFIED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3E5BF4-098E-9FD2-B734-8FD8D1EA7098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818" y="1792394"/>
            <a:ext cx="2007108" cy="2676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4222C1-D038-DFB6-B88D-C1D87116229C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758" y="1792394"/>
            <a:ext cx="2007108" cy="26761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1F0CC3-9442-3CF2-600B-8739A8EDB3F6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7425" y="2269078"/>
            <a:ext cx="3684351" cy="1722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EC9662-2D6A-A466-4ABB-C0493F9C242A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2811" y="1434581"/>
            <a:ext cx="2416629" cy="32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1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339C-D5FB-307C-7FA6-9CE22A876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E" sz="2400" dirty="0">
                <a:latin typeface="Eurostile" panose="020B0504020202050204" pitchFamily="34" charset="77"/>
              </a:rPr>
              <a:t>CONTAINER BATHROOMS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FDD3D0-B9F9-3691-9912-59542117E73D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443" y="1272058"/>
            <a:ext cx="2550672" cy="1417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CC35A7-F2D2-F948-8193-EA64AD5ECF3A}"/>
              </a:ext>
            </a:extLst>
          </p:cNvPr>
          <p:cNvPicPr>
            <a:picLocks noChangeAspect="1"/>
          </p:cNvPicPr>
          <p:nvPr/>
        </p:nvPicPr>
        <p:blipFill rotWithShape="1"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6498" y="3653715"/>
            <a:ext cx="2489015" cy="1452003"/>
          </a:xfrm>
          <a:prstGeom prst="rect">
            <a:avLst/>
          </a:prstGeom>
        </p:spPr>
      </p:pic>
      <p:pic>
        <p:nvPicPr>
          <p:cNvPr id="6" name="Picture 5" descr="A black container in the desert&#10;&#10;Description automatically generated">
            <a:extLst>
              <a:ext uri="{FF2B5EF4-FFF2-40B4-BE49-F238E27FC236}">
                <a16:creationId xmlns:a16="http://schemas.microsoft.com/office/drawing/2014/main" id="{A1CC9756-54A6-D8F4-676F-32684214CC6A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431826"/>
            <a:ext cx="7206205" cy="45132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1664DF-9EC0-09BB-9E50-E206DC35B83B}"/>
              </a:ext>
            </a:extLst>
          </p:cNvPr>
          <p:cNvSpPr txBox="1"/>
          <p:nvPr/>
        </p:nvSpPr>
        <p:spPr>
          <a:xfrm>
            <a:off x="8740840" y="5099987"/>
            <a:ext cx="18998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E" sz="1400" dirty="0">
                <a:latin typeface="Eurostile" panose="020B0504020202050204" pitchFamily="34" charset="77"/>
              </a:rPr>
              <a:t>MENS –</a:t>
            </a:r>
          </a:p>
          <a:p>
            <a:r>
              <a:rPr lang="en-AE" sz="1400" dirty="0">
                <a:latin typeface="Eurostile" panose="020B0504020202050204" pitchFamily="34" charset="77"/>
              </a:rPr>
              <a:t>2 TOILETS </a:t>
            </a:r>
          </a:p>
          <a:p>
            <a:r>
              <a:rPr lang="en-AE" sz="1400" dirty="0">
                <a:latin typeface="Eurostile" panose="020B0504020202050204" pitchFamily="34" charset="77"/>
              </a:rPr>
              <a:t>3 URINALS</a:t>
            </a:r>
          </a:p>
          <a:p>
            <a:r>
              <a:rPr lang="en-AE" sz="1400" dirty="0">
                <a:latin typeface="Eurostile" panose="020B0504020202050204" pitchFamily="34" charset="77"/>
              </a:rPr>
              <a:t>4 SHOWERS</a:t>
            </a:r>
          </a:p>
          <a:p>
            <a:r>
              <a:rPr lang="en-AE" sz="1400" dirty="0">
                <a:latin typeface="Eurostile" panose="020B0504020202050204" pitchFamily="34" charset="77"/>
              </a:rPr>
              <a:t>VANITY WITH 3 SINKS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C1C60F-CAAC-F95E-08F8-24792BE23960}"/>
              </a:ext>
            </a:extLst>
          </p:cNvPr>
          <p:cNvSpPr txBox="1"/>
          <p:nvPr/>
        </p:nvSpPr>
        <p:spPr>
          <a:xfrm>
            <a:off x="8623139" y="2743198"/>
            <a:ext cx="1899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E" sz="1400" dirty="0">
                <a:latin typeface="Eurostile" panose="020B0504020202050204" pitchFamily="34" charset="77"/>
              </a:rPr>
              <a:t>FEMALE</a:t>
            </a:r>
          </a:p>
          <a:p>
            <a:r>
              <a:rPr lang="en-AE" sz="1400" dirty="0">
                <a:latin typeface="Eurostile" panose="020B0504020202050204" pitchFamily="34" charset="77"/>
              </a:rPr>
              <a:t>4 TOILETS</a:t>
            </a:r>
          </a:p>
          <a:p>
            <a:r>
              <a:rPr lang="en-AE" sz="1400" dirty="0">
                <a:latin typeface="Eurostile" panose="020B0504020202050204" pitchFamily="34" charset="77"/>
              </a:rPr>
              <a:t>4 SHOWERS </a:t>
            </a:r>
          </a:p>
          <a:p>
            <a:r>
              <a:rPr lang="en-AE" sz="1400" dirty="0">
                <a:latin typeface="Eurostile" panose="020B0504020202050204" pitchFamily="34" charset="77"/>
              </a:rPr>
              <a:t>VANITY WITH 3 SINKS</a:t>
            </a:r>
          </a:p>
        </p:txBody>
      </p:sp>
    </p:spTree>
    <p:extLst>
      <p:ext uri="{BB962C8B-B14F-4D97-AF65-F5344CB8AC3E}">
        <p14:creationId xmlns:p14="http://schemas.microsoft.com/office/powerpoint/2010/main" val="423720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5A82-7D11-37C6-358D-F1B94915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570" y="365125"/>
            <a:ext cx="10011229" cy="132556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Eurostile" panose="020B0504020202050204" pitchFamily="34" charset="77"/>
              </a:rPr>
              <a:t>BAR</a:t>
            </a:r>
            <a:r>
              <a:rPr lang="en-AE" sz="2400" dirty="0">
                <a:latin typeface="Eurostile" panose="020B0504020202050204" pitchFamily="34" charset="77"/>
              </a:rPr>
              <a:t> 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655AB0-7BC0-9CB2-5AAF-073201C0C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571" y="1452336"/>
            <a:ext cx="6502400" cy="3670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99409B-2030-882E-850A-4C5E107B73E0}"/>
              </a:ext>
            </a:extLst>
          </p:cNvPr>
          <p:cNvSpPr txBox="1"/>
          <p:nvPr/>
        </p:nvSpPr>
        <p:spPr>
          <a:xfrm>
            <a:off x="8131622" y="1741718"/>
            <a:ext cx="246894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2000" dirty="0">
                <a:latin typeface="Eurostile" panose="020B0504020202050204" pitchFamily="34" charset="77"/>
              </a:rPr>
              <a:t>Pallett bar 6 pcs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Eurostile" panose="020B0504020202050204" pitchFamily="34" charset="77"/>
              </a:rPr>
              <a:t>M</a:t>
            </a:r>
            <a:r>
              <a:rPr lang="en-AE" sz="2000" dirty="0">
                <a:latin typeface="Eurostile" panose="020B0504020202050204" pitchFamily="34" charset="77"/>
              </a:rPr>
              <a:t>arble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Eurostile" panose="020B0504020202050204" pitchFamily="34" charset="77"/>
              </a:rPr>
              <a:t>B</a:t>
            </a:r>
            <a:r>
              <a:rPr lang="en-AE" sz="2000" dirty="0">
                <a:latin typeface="Eurostile" panose="020B0504020202050204" pitchFamily="34" charset="77"/>
              </a:rPr>
              <a:t>ack bar with sink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Eurostile" panose="020B0504020202050204" pitchFamily="34" charset="77"/>
              </a:rPr>
              <a:t>S</a:t>
            </a:r>
            <a:r>
              <a:rPr lang="en-AE" sz="2000" dirty="0">
                <a:latin typeface="Eurostile" panose="020B0504020202050204" pitchFamily="34" charset="77"/>
              </a:rPr>
              <a:t>mall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Eurostile" panose="020B0504020202050204" pitchFamily="34" charset="77"/>
              </a:rPr>
              <a:t>G</a:t>
            </a:r>
            <a:r>
              <a:rPr lang="en-AE" sz="2000" dirty="0">
                <a:latin typeface="Eurostile" panose="020B0504020202050204" pitchFamily="34" charset="77"/>
              </a:rPr>
              <a:t>lassware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Eurostile" panose="020B0504020202050204" pitchFamily="34" charset="77"/>
              </a:rPr>
              <a:t>B</a:t>
            </a:r>
            <a:r>
              <a:rPr lang="en-AE" sz="2000" dirty="0">
                <a:latin typeface="Eurostile" panose="020B0504020202050204" pitchFamily="34" charset="77"/>
              </a:rPr>
              <a:t>arrel tables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Eurostile" panose="020B0504020202050204" pitchFamily="34" charset="77"/>
              </a:rPr>
              <a:t>U</a:t>
            </a:r>
            <a:r>
              <a:rPr lang="en-AE" sz="2000" dirty="0">
                <a:latin typeface="Eurostile" panose="020B0504020202050204" pitchFamily="34" charset="77"/>
              </a:rPr>
              <a:t>nder bar fridge </a:t>
            </a:r>
          </a:p>
          <a:p>
            <a:endParaRPr lang="en-AE" dirty="0"/>
          </a:p>
          <a:p>
            <a:endParaRPr lang="en-AE" dirty="0"/>
          </a:p>
          <a:p>
            <a:r>
              <a:rPr lang="en-AE" sz="2000" dirty="0">
                <a:latin typeface="Eurostile" panose="020B0504020202050204" pitchFamily="34" charset="77"/>
              </a:rPr>
              <a:t>TO BE VERIFIED</a:t>
            </a:r>
          </a:p>
        </p:txBody>
      </p:sp>
    </p:spTree>
    <p:extLst>
      <p:ext uri="{BB962C8B-B14F-4D97-AF65-F5344CB8AC3E}">
        <p14:creationId xmlns:p14="http://schemas.microsoft.com/office/powerpoint/2010/main" val="3248070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DBF2-5C40-0847-9EE7-EA0995550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KITCHEN TOP DECK UNIT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997AC-B4C0-23B0-6AED-8BEECAE241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342" t="62420" r="6534" b="20594"/>
          <a:stretch/>
        </p:blipFill>
        <p:spPr>
          <a:xfrm>
            <a:off x="3771902" y="1426301"/>
            <a:ext cx="2789011" cy="1608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FA51D4-D357-DC87-20B5-9DC9DF8165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57" t="8991" r="49234" b="74005"/>
          <a:stretch/>
        </p:blipFill>
        <p:spPr>
          <a:xfrm>
            <a:off x="995364" y="1433509"/>
            <a:ext cx="2776538" cy="1552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860EDF-5AFF-355B-0DA9-081EA60F70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62" t="80492" r="48533" b="3833"/>
          <a:stretch/>
        </p:blipFill>
        <p:spPr>
          <a:xfrm>
            <a:off x="982891" y="3076158"/>
            <a:ext cx="2789011" cy="1579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D0E23F-9B01-6849-1AFD-BC9D0822AD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720" t="46774" r="6534" b="37646"/>
          <a:stretch/>
        </p:blipFill>
        <p:spPr>
          <a:xfrm>
            <a:off x="3771902" y="3076159"/>
            <a:ext cx="2789011" cy="1582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E566B9-2CBE-F0C1-619F-D80A3E782C68}"/>
              </a:ext>
            </a:extLst>
          </p:cNvPr>
          <p:cNvPicPr>
            <a:picLocks/>
          </p:cNvPicPr>
          <p:nvPr/>
        </p:nvPicPr>
        <p:blipFill>
          <a:blip r:embed="rId2"/>
          <a:srcRect l="66231" t="64429" r="26044" b="28642"/>
          <a:stretch/>
        </p:blipFill>
        <p:spPr>
          <a:xfrm>
            <a:off x="4367748" y="1644059"/>
            <a:ext cx="431350" cy="5990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DC92F5-2724-B0B9-7E9F-4074263DC5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077" b="35846"/>
          <a:stretch/>
        </p:blipFill>
        <p:spPr>
          <a:xfrm>
            <a:off x="7756717" y="1100960"/>
            <a:ext cx="3617181" cy="1918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61B4CC-02C8-61A8-3591-C60A7FAD4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518984" y="3340781"/>
            <a:ext cx="1790402" cy="13428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A956A0-3496-883C-5705-E2B5960787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2689"/>
          <a:stretch/>
        </p:blipFill>
        <p:spPr>
          <a:xfrm>
            <a:off x="9131106" y="3116981"/>
            <a:ext cx="2234997" cy="18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F0E3D6-331E-FFCE-33DD-9CB36F8515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2394" y="4998108"/>
            <a:ext cx="1901504" cy="12689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ED0F84-0C26-3224-F6B4-B331CDC458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2515" y="4998108"/>
            <a:ext cx="1692826" cy="12689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3AA3D57-D519-D2E5-DCE4-056310AEA866}"/>
              </a:ext>
            </a:extLst>
          </p:cNvPr>
          <p:cNvSpPr txBox="1"/>
          <p:nvPr/>
        </p:nvSpPr>
        <p:spPr>
          <a:xfrm>
            <a:off x="928687" y="4743443"/>
            <a:ext cx="6862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urostile" panose="020B0504020202050204" pitchFamily="34" charset="77"/>
              </a:rPr>
              <a:t>U</a:t>
            </a:r>
            <a:r>
              <a:rPr lang="en-AE" sz="1600" dirty="0">
                <a:latin typeface="Eurostile" panose="020B0504020202050204" pitchFamily="34" charset="77"/>
              </a:rPr>
              <a:t>nit is made up of 3 x 40ft lower containers </a:t>
            </a:r>
          </a:p>
          <a:p>
            <a:r>
              <a:rPr lang="en-AE" sz="1600" dirty="0">
                <a:latin typeface="Eurostile" panose="020B0504020202050204" pitchFamily="34" charset="77"/>
              </a:rPr>
              <a:t>Another 40ft container being the stairs up to the top deck with storage under</a:t>
            </a:r>
          </a:p>
          <a:p>
            <a:r>
              <a:rPr lang="en-AE" sz="1600" dirty="0">
                <a:latin typeface="Eurostile" panose="020B0504020202050204" pitchFamily="34" charset="77"/>
              </a:rPr>
              <a:t>Three more containers make up the top deck all of  which is open with railings</a:t>
            </a:r>
          </a:p>
          <a:p>
            <a:r>
              <a:rPr lang="en-AE" sz="1600" dirty="0">
                <a:latin typeface="Eurostile" panose="020B0504020202050204" pitchFamily="34" charset="77"/>
              </a:rPr>
              <a:t>and “Juliet “balconies to the side.</a:t>
            </a:r>
          </a:p>
          <a:p>
            <a:r>
              <a:rPr lang="en-AE" sz="1600" dirty="0">
                <a:latin typeface="Eurostile" panose="020B0504020202050204" pitchFamily="34" charset="77"/>
              </a:rPr>
              <a:t>Insulated – water and power to lower levels.</a:t>
            </a:r>
          </a:p>
          <a:p>
            <a:r>
              <a:rPr lang="en-AE" sz="1600" dirty="0">
                <a:latin typeface="Eurostile" panose="020B0504020202050204" pitchFamily="34" charset="77"/>
              </a:rPr>
              <a:t>This was damaged in the fire and needs extensive electrical re wiring and  new paint.</a:t>
            </a:r>
          </a:p>
        </p:txBody>
      </p:sp>
    </p:spTree>
    <p:extLst>
      <p:ext uri="{BB962C8B-B14F-4D97-AF65-F5344CB8AC3E}">
        <p14:creationId xmlns:p14="http://schemas.microsoft.com/office/powerpoint/2010/main" val="1164280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3252-6271-1820-C418-64C25DD56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116" y="365125"/>
            <a:ext cx="10515600" cy="1325563"/>
          </a:xfrm>
        </p:spPr>
        <p:txBody>
          <a:bodyPr/>
          <a:lstStyle/>
          <a:p>
            <a:r>
              <a:rPr lang="en-AE" dirty="0"/>
              <a:t>Others 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69381-0D4F-DCAB-F572-6695048ED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50" y="1825625"/>
            <a:ext cx="9810750" cy="4351338"/>
          </a:xfrm>
        </p:spPr>
        <p:txBody>
          <a:bodyPr/>
          <a:lstStyle/>
          <a:p>
            <a:r>
              <a:rPr lang="en-AE" sz="2000" dirty="0">
                <a:latin typeface="Eurostile" panose="020B0504020202050204" pitchFamily="34" charset="77"/>
              </a:rPr>
              <a:t>STAFF ACCOMMODATION</a:t>
            </a:r>
          </a:p>
          <a:p>
            <a:r>
              <a:rPr lang="en-AE" sz="1600" dirty="0">
                <a:latin typeface="Eurostile" panose="020B0504020202050204" pitchFamily="34" charset="77"/>
              </a:rPr>
              <a:t>40ft modified container ( insulated )</a:t>
            </a:r>
          </a:p>
          <a:p>
            <a:r>
              <a:rPr lang="en-AE" sz="1600" dirty="0">
                <a:latin typeface="Eurostile" panose="020B0504020202050204" pitchFamily="34" charset="77"/>
              </a:rPr>
              <a:t>4 cabins with A/C  individual door entrances.</a:t>
            </a:r>
          </a:p>
          <a:p>
            <a:r>
              <a:rPr lang="en-AE" sz="1600" dirty="0">
                <a:latin typeface="Eurostile" panose="020B0504020202050204" pitchFamily="34" charset="77"/>
              </a:rPr>
              <a:t>1 bathroom – shower/ toilet/sink – own entrance door</a:t>
            </a:r>
          </a:p>
          <a:p>
            <a:endParaRPr lang="en-AE" sz="1600" dirty="0">
              <a:latin typeface="Eurostile" panose="020B0504020202050204" pitchFamily="34" charset="77"/>
            </a:endParaRPr>
          </a:p>
          <a:p>
            <a:pPr marL="0" indent="0">
              <a:buNone/>
            </a:pPr>
            <a:r>
              <a:rPr lang="en-AE" sz="2000" dirty="0">
                <a:latin typeface="Eurostile" panose="020B0504020202050204" pitchFamily="34" charset="77"/>
              </a:rPr>
              <a:t> STORAGE CONTAINER </a:t>
            </a:r>
          </a:p>
          <a:p>
            <a:r>
              <a:rPr lang="en-AE" sz="1600" dirty="0">
                <a:latin typeface="Eurostile" panose="020B0504020202050204" pitchFamily="34" charset="77"/>
              </a:rPr>
              <a:t>40ft modified container with power and AC (insulated )</a:t>
            </a:r>
          </a:p>
          <a:p>
            <a:pPr marL="0" indent="0">
              <a:buNone/>
            </a:pPr>
            <a:endParaRPr lang="en-AE" sz="2800" dirty="0">
              <a:latin typeface="Eurostile" panose="020B0504020202050204" pitchFamily="34" charset="77"/>
            </a:endParaRPr>
          </a:p>
          <a:p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743902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378</Words>
  <Application>Microsoft Macintosh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Eurostile</vt:lpstr>
      <vt:lpstr>Office Theme</vt:lpstr>
      <vt:lpstr>WANDER Assets</vt:lpstr>
      <vt:lpstr>PowerPoint Presentation</vt:lpstr>
      <vt:lpstr>PowerPoint Presentation</vt:lpstr>
      <vt:lpstr>MATRESSES &amp; LINENS ( VARIOUS ) PALLETT BASES–  TO BE VERIFIED  - Originally bedding and matresses for at least 100 pax </vt:lpstr>
      <vt:lpstr>PowerPoint Presentation</vt:lpstr>
      <vt:lpstr>CONTAINER BATHROOMS</vt:lpstr>
      <vt:lpstr>BAR :</vt:lpstr>
      <vt:lpstr>KITCHEN TOP DECK UNIT :</vt:lpstr>
      <vt:lpstr>Others :-</vt:lpstr>
      <vt:lpstr>Items owned by Vren</vt:lpstr>
      <vt:lpstr>PowerPoint Presentation</vt:lpstr>
      <vt:lpstr>PowerPoint Presentation</vt:lpstr>
      <vt:lpstr>Reception container – owned by Vren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Vren Heierli</dc:creator>
  <cp:lastModifiedBy>Vren Heierli</cp:lastModifiedBy>
  <cp:revision>7</cp:revision>
  <dcterms:created xsi:type="dcterms:W3CDTF">2026-04-28T14:58:15Z</dcterms:created>
  <dcterms:modified xsi:type="dcterms:W3CDTF">2026-06-21T10:56:22Z</dcterms:modified>
</cp:coreProperties>
</file>